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56" r:id="rId6"/>
    <p:sldId id="257" r:id="rId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BA0ED-6A67-4493-B185-D24C764BDAC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7497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EBB55-B418-452C-B6D6-8BFCC8E33EF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8321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04835-0B21-4361-9259-12F13AAA245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5542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62FDC-CEFE-49B4-8B5A-4E19C6E0618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5907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41D25-3110-4ACB-8F69-FC421644FD5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4799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53206-858E-4264-AF39-58E085536F3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2532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FA03C-C3DA-4F3D-9CA4-2785C858AAF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0009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6238C-5C67-480C-A58D-8E2C0113600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6052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47BDA-910F-48D7-BC8D-4094F24B87E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0050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CC0B1-EF10-45DB-9DCD-4B9234DEEF0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740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7EA6C-D826-418F-9ABB-84292C9A27D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712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5B3427-56D8-46E6-847A-7B54F5CCFC09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image" Target="../media/image23.wmf"/><Relationship Id="rId21" Type="http://schemas.openxmlformats.org/officeDocument/2006/relationships/image" Target="../media/image19.w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7.wmf"/><Relationship Id="rId25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4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23" Type="http://schemas.openxmlformats.org/officeDocument/2006/relationships/image" Target="../media/image20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2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20.bin"/><Relationship Id="rId26" Type="http://schemas.openxmlformats.org/officeDocument/2006/relationships/oleObject" Target="../embeddings/oleObject24.bin"/><Relationship Id="rId3" Type="http://schemas.openxmlformats.org/officeDocument/2006/relationships/image" Target="../media/image36.wmf"/><Relationship Id="rId21" Type="http://schemas.openxmlformats.org/officeDocument/2006/relationships/image" Target="../media/image32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30.wmf"/><Relationship Id="rId25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7.wmf"/><Relationship Id="rId24" Type="http://schemas.openxmlformats.org/officeDocument/2006/relationships/oleObject" Target="../embeddings/oleObject23.bin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23" Type="http://schemas.openxmlformats.org/officeDocument/2006/relationships/image" Target="../media/image33.wmf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31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18.bin"/><Relationship Id="rId22" Type="http://schemas.openxmlformats.org/officeDocument/2006/relationships/oleObject" Target="../embeddings/oleObject22.bin"/><Relationship Id="rId27" Type="http://schemas.openxmlformats.org/officeDocument/2006/relationships/image" Target="../media/image3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64" y="188640"/>
            <a:ext cx="67437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eck 1"/>
          <p:cNvSpPr/>
          <p:nvPr/>
        </p:nvSpPr>
        <p:spPr>
          <a:xfrm>
            <a:off x="395536" y="344619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altLang="de-DE" dirty="0" smtClean="0"/>
              <a:t>Drücke folgende Vektoren durch die zwei eingezeichneten Vektoren aus:</a:t>
            </a:r>
            <a:endParaRPr lang="de-DE" altLang="de-DE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64" y="3806795"/>
            <a:ext cx="1954120" cy="2810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09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04" y="332656"/>
            <a:ext cx="841057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22" y="5013176"/>
            <a:ext cx="80105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56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5423"/>
            <a:ext cx="6183732" cy="5044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742678"/>
            <a:ext cx="1936863" cy="4710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80652"/>
            <a:ext cx="8572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73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486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896" y="1494888"/>
            <a:ext cx="7361623" cy="364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76520"/>
            <a:ext cx="2657876" cy="2762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15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9750" y="3789363"/>
            <a:ext cx="747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altLang="de-DE" dirty="0"/>
              <a:t>Drücke folgende Vektoren durch die drei eingezeichneten Vektoren aus:</a:t>
            </a:r>
            <a:endParaRPr lang="de-DE" altLang="de-DE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4752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684213" y="4224338"/>
          <a:ext cx="6477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Formel" r:id="rId4" imgW="266400" imgH="253800" progId="Equation.3">
                  <p:embed/>
                </p:oleObj>
              </mc:Choice>
              <mc:Fallback>
                <p:oleObj name="Formel" r:id="rId4" imgW="266400" imgH="253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224338"/>
                        <a:ext cx="6477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1763713" y="4292600"/>
          <a:ext cx="57626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Formel" r:id="rId6" imgW="279279" imgH="253890" progId="Equation.3">
                  <p:embed/>
                </p:oleObj>
              </mc:Choice>
              <mc:Fallback>
                <p:oleObj name="Formel" r:id="rId6" imgW="279279" imgH="25389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292600"/>
                        <a:ext cx="576262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2843213" y="4292600"/>
          <a:ext cx="576262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Formel" r:id="rId8" imgW="266469" imgH="253780" progId="Equation.3">
                  <p:embed/>
                </p:oleObj>
              </mc:Choice>
              <mc:Fallback>
                <p:oleObj name="Formel" r:id="rId8" imgW="266469" imgH="2537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292600"/>
                        <a:ext cx="576262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2070" name="Object 22"/>
          <p:cNvGraphicFramePr>
            <a:graphicFrameLocks noChangeAspect="1"/>
          </p:cNvGraphicFramePr>
          <p:nvPr/>
        </p:nvGraphicFramePr>
        <p:xfrm>
          <a:off x="3924300" y="4292600"/>
          <a:ext cx="6477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Formel" r:id="rId10" imgW="291973" imgH="241195" progId="Equation.3">
                  <p:embed/>
                </p:oleObj>
              </mc:Choice>
              <mc:Fallback>
                <p:oleObj name="Formel" r:id="rId10" imgW="291973" imgH="241195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4292600"/>
                        <a:ext cx="647700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5076825" y="4292600"/>
          <a:ext cx="57626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Formel" r:id="rId12" imgW="266469" imgH="253780" progId="Equation.3">
                  <p:embed/>
                </p:oleObj>
              </mc:Choice>
              <mc:Fallback>
                <p:oleObj name="Formel" r:id="rId12" imgW="266469" imgH="2537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4292600"/>
                        <a:ext cx="576263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2076" name="Object 28"/>
          <p:cNvGraphicFramePr>
            <a:graphicFrameLocks noChangeAspect="1"/>
          </p:cNvGraphicFramePr>
          <p:nvPr/>
        </p:nvGraphicFramePr>
        <p:xfrm>
          <a:off x="6300788" y="4292600"/>
          <a:ext cx="57626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Formel" r:id="rId14" imgW="266469" imgH="253780" progId="Equation.3">
                  <p:embed/>
                </p:oleObj>
              </mc:Choice>
              <mc:Fallback>
                <p:oleObj name="Formel" r:id="rId14" imgW="266469" imgH="2537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4292600"/>
                        <a:ext cx="576262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2086" name="Object 38"/>
          <p:cNvGraphicFramePr>
            <a:graphicFrameLocks noChangeAspect="1"/>
          </p:cNvGraphicFramePr>
          <p:nvPr/>
        </p:nvGraphicFramePr>
        <p:xfrm>
          <a:off x="6804025" y="549275"/>
          <a:ext cx="100806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Formel" r:id="rId16" imgW="901309" imgH="355446" progId="Equation.3">
                  <p:embed/>
                </p:oleObj>
              </mc:Choice>
              <mc:Fallback>
                <p:oleObj name="Formel" r:id="rId16" imgW="901309" imgH="355446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549275"/>
                        <a:ext cx="100806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2088" name="Object 40"/>
          <p:cNvGraphicFramePr>
            <a:graphicFrameLocks noChangeAspect="1"/>
          </p:cNvGraphicFramePr>
          <p:nvPr/>
        </p:nvGraphicFramePr>
        <p:xfrm>
          <a:off x="6877050" y="1412875"/>
          <a:ext cx="9048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Formel" r:id="rId18" imgW="901309" imgH="355446" progId="Equation.3">
                  <p:embed/>
                </p:oleObj>
              </mc:Choice>
              <mc:Fallback>
                <p:oleObj name="Formel" r:id="rId18" imgW="901309" imgH="355446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1412875"/>
                        <a:ext cx="9048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2090" name="Object 42"/>
          <p:cNvGraphicFramePr>
            <a:graphicFrameLocks noChangeAspect="1"/>
          </p:cNvGraphicFramePr>
          <p:nvPr/>
        </p:nvGraphicFramePr>
        <p:xfrm>
          <a:off x="6804025" y="2205038"/>
          <a:ext cx="13620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Formel" r:id="rId20" imgW="1358310" imgH="355446" progId="Equation.3">
                  <p:embed/>
                </p:oleObj>
              </mc:Choice>
              <mc:Fallback>
                <p:oleObj name="Formel" r:id="rId20" imgW="1358310" imgH="355446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2205038"/>
                        <a:ext cx="13620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2092" name="Object 44"/>
          <p:cNvGraphicFramePr>
            <a:graphicFrameLocks noChangeAspect="1"/>
          </p:cNvGraphicFramePr>
          <p:nvPr/>
        </p:nvGraphicFramePr>
        <p:xfrm>
          <a:off x="6796088" y="3081338"/>
          <a:ext cx="82073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Formel" r:id="rId22" imgW="825480" imgH="330120" progId="Equation.3">
                  <p:embed/>
                </p:oleObj>
              </mc:Choice>
              <mc:Fallback>
                <p:oleObj name="Formel" r:id="rId22" imgW="825480" imgH="33012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088" y="3081338"/>
                        <a:ext cx="820737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2094" name="Object 46"/>
          <p:cNvGraphicFramePr>
            <a:graphicFrameLocks noChangeAspect="1"/>
          </p:cNvGraphicFramePr>
          <p:nvPr/>
        </p:nvGraphicFramePr>
        <p:xfrm>
          <a:off x="6732588" y="3789363"/>
          <a:ext cx="9048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Formel" r:id="rId24" imgW="901309" imgH="355446" progId="Equation.3">
                  <p:embed/>
                </p:oleObj>
              </mc:Choice>
              <mc:Fallback>
                <p:oleObj name="Formel" r:id="rId24" imgW="901309" imgH="355446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3789363"/>
                        <a:ext cx="9048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2096" name="Object 48"/>
          <p:cNvGraphicFramePr>
            <a:graphicFrameLocks noChangeAspect="1"/>
          </p:cNvGraphicFramePr>
          <p:nvPr/>
        </p:nvGraphicFramePr>
        <p:xfrm>
          <a:off x="6659563" y="4724400"/>
          <a:ext cx="11334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Formel" r:id="rId26" imgW="1129810" imgH="355446" progId="Equation.3">
                  <p:embed/>
                </p:oleObj>
              </mc:Choice>
              <mc:Fallback>
                <p:oleObj name="Formel" r:id="rId26" imgW="1129810" imgH="355446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4724400"/>
                        <a:ext cx="11334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6 -0.02174 L 0.52379 -0.559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69" y="-269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63 -0.01041 L 0.40173 -0.4374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68" y="-213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62 -0.0104 L 0.27587 -0.3128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-15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-1.38728E-6 L 0.16545 -0.1951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-97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73988E-6 L 0.03143 -0.0823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-4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73988E-6 L -0.11025 0.0645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3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76250"/>
            <a:ext cx="5400675" cy="357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5288" y="4221163"/>
            <a:ext cx="747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CH" altLang="de-DE"/>
              <a:t>Drücke folgende Vektoren durch die drei eingezeichneten Vektoren aus:</a:t>
            </a:r>
            <a:endParaRPr lang="de-DE" altLang="de-DE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1979613" y="4941888"/>
          <a:ext cx="4413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Formel" r:id="rId4" imgW="291960" imgH="317160" progId="Equation.3">
                  <p:embed/>
                </p:oleObj>
              </mc:Choice>
              <mc:Fallback>
                <p:oleObj name="Formel" r:id="rId4" imgW="291960" imgH="3171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941888"/>
                        <a:ext cx="44132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496888" y="4887913"/>
          <a:ext cx="61912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Formel" r:id="rId6" imgW="431640" imgH="317160" progId="Equation.3">
                  <p:embed/>
                </p:oleObj>
              </mc:Choice>
              <mc:Fallback>
                <p:oleObj name="Formel" r:id="rId6" imgW="431640" imgH="3171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4887913"/>
                        <a:ext cx="619125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3419475" y="4941888"/>
          <a:ext cx="541338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Formel" r:id="rId8" imgW="380880" imgH="330120" progId="Equation.3">
                  <p:embed/>
                </p:oleObj>
              </mc:Choice>
              <mc:Fallback>
                <p:oleObj name="Formel" r:id="rId8" imgW="380880" imgH="33012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941888"/>
                        <a:ext cx="541338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539750" y="5734050"/>
          <a:ext cx="35401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Formel" r:id="rId10" imgW="241200" imgH="330120" progId="Equation.3">
                  <p:embed/>
                </p:oleObj>
              </mc:Choice>
              <mc:Fallback>
                <p:oleObj name="Formel" r:id="rId10" imgW="241200" imgH="33012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734050"/>
                        <a:ext cx="354013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3092" name="Object 20"/>
          <p:cNvGraphicFramePr>
            <a:graphicFrameLocks noChangeAspect="1"/>
          </p:cNvGraphicFramePr>
          <p:nvPr/>
        </p:nvGraphicFramePr>
        <p:xfrm>
          <a:off x="1908175" y="5734050"/>
          <a:ext cx="4857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Formel" r:id="rId12" imgW="342720" imgH="330120" progId="Equation.3">
                  <p:embed/>
                </p:oleObj>
              </mc:Choice>
              <mc:Fallback>
                <p:oleObj name="Formel" r:id="rId12" imgW="342720" imgH="33012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5734050"/>
                        <a:ext cx="485775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3094" name="Object 22"/>
          <p:cNvGraphicFramePr>
            <a:graphicFrameLocks noChangeAspect="1"/>
          </p:cNvGraphicFramePr>
          <p:nvPr/>
        </p:nvGraphicFramePr>
        <p:xfrm>
          <a:off x="3419475" y="5734050"/>
          <a:ext cx="45561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Formel" r:id="rId14" imgW="279360" imgH="317160" progId="Equation.3">
                  <p:embed/>
                </p:oleObj>
              </mc:Choice>
              <mc:Fallback>
                <p:oleObj name="Formel" r:id="rId14" imgW="279360" imgH="31716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5734050"/>
                        <a:ext cx="455613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de-DE" altLang="de-DE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3102" name="Object 30"/>
          <p:cNvGraphicFramePr>
            <a:graphicFrameLocks noChangeAspect="1"/>
          </p:cNvGraphicFramePr>
          <p:nvPr/>
        </p:nvGraphicFramePr>
        <p:xfrm>
          <a:off x="7235825" y="549275"/>
          <a:ext cx="8096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Formel" r:id="rId16" imgW="812447" imgH="660113" progId="Equation.3">
                  <p:embed/>
                </p:oleObj>
              </mc:Choice>
              <mc:Fallback>
                <p:oleObj name="Formel" r:id="rId16" imgW="812447" imgH="660113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549275"/>
                        <a:ext cx="809625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3104" name="Object 32"/>
          <p:cNvGraphicFramePr>
            <a:graphicFrameLocks noChangeAspect="1"/>
          </p:cNvGraphicFramePr>
          <p:nvPr/>
        </p:nvGraphicFramePr>
        <p:xfrm>
          <a:off x="7164388" y="1484313"/>
          <a:ext cx="14192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Formel" r:id="rId18" imgW="1422400" imgH="660400" progId="Equation.3">
                  <p:embed/>
                </p:oleObj>
              </mc:Choice>
              <mc:Fallback>
                <p:oleObj name="Formel" r:id="rId18" imgW="1422400" imgH="6604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1484313"/>
                        <a:ext cx="1419225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3106" name="Object 34"/>
          <p:cNvGraphicFramePr>
            <a:graphicFrameLocks noChangeAspect="1"/>
          </p:cNvGraphicFramePr>
          <p:nvPr/>
        </p:nvGraphicFramePr>
        <p:xfrm>
          <a:off x="7092950" y="2420938"/>
          <a:ext cx="14382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Formel" r:id="rId20" imgW="1435100" imgH="711200" progId="Equation.3">
                  <p:embed/>
                </p:oleObj>
              </mc:Choice>
              <mc:Fallback>
                <p:oleObj name="Formel" r:id="rId20" imgW="1435100" imgH="7112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2420938"/>
                        <a:ext cx="143827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0" y="3090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3108" name="Object 36"/>
          <p:cNvGraphicFramePr>
            <a:graphicFrameLocks noChangeAspect="1"/>
          </p:cNvGraphicFramePr>
          <p:nvPr/>
        </p:nvGraphicFramePr>
        <p:xfrm>
          <a:off x="7092950" y="3357563"/>
          <a:ext cx="18383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Formel" r:id="rId22" imgW="1841500" imgH="673100" progId="Equation.3">
                  <p:embed/>
                </p:oleObj>
              </mc:Choice>
              <mc:Fallback>
                <p:oleObj name="Formel" r:id="rId22" imgW="1841500" imgH="6731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357563"/>
                        <a:ext cx="1838325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0" y="3090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3110" name="Object 38"/>
          <p:cNvGraphicFramePr>
            <a:graphicFrameLocks noChangeAspect="1"/>
          </p:cNvGraphicFramePr>
          <p:nvPr/>
        </p:nvGraphicFramePr>
        <p:xfrm>
          <a:off x="7164388" y="4292600"/>
          <a:ext cx="10287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Formel" r:id="rId24" imgW="1028254" imgH="672808" progId="Equation.3">
                  <p:embed/>
                </p:oleObj>
              </mc:Choice>
              <mc:Fallback>
                <p:oleObj name="Formel" r:id="rId24" imgW="1028254" imgH="672808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4292600"/>
                        <a:ext cx="1028700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3112" name="Object 40"/>
          <p:cNvGraphicFramePr>
            <a:graphicFrameLocks noChangeAspect="1"/>
          </p:cNvGraphicFramePr>
          <p:nvPr/>
        </p:nvGraphicFramePr>
        <p:xfrm>
          <a:off x="7164388" y="5300663"/>
          <a:ext cx="14478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Formel" r:id="rId26" imgW="1447800" imgH="660400" progId="Equation.3">
                  <p:embed/>
                </p:oleObj>
              </mc:Choice>
              <mc:Fallback>
                <p:oleObj name="Formel" r:id="rId26" imgW="1447800" imgH="6604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5300663"/>
                        <a:ext cx="144780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31214E-6 L 0.6323 -0.633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15" y="-31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77457E-6 L 0.47205 -0.4954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94" y="-247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08092E-6 L 0.30122 -0.3495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52" y="-17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9.82659E-7 L 0.62639 -0.3394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19" y="-169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4104E-6 L 0.46164 -0.1921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73" y="-96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69942E-6 L 0.29028 -0.0471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14" y="-2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Bildschirmpräsentation (4:3)</PresentationFormat>
  <Paragraphs>3</Paragraphs>
  <Slides>6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Standarddesign</vt:lpstr>
      <vt:lpstr>Microsoft Formel-Editor 3.0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User</dc:creator>
  <cp:lastModifiedBy>Caroline Ryser</cp:lastModifiedBy>
  <cp:revision>44</cp:revision>
  <dcterms:created xsi:type="dcterms:W3CDTF">2007-09-03T06:58:33Z</dcterms:created>
  <dcterms:modified xsi:type="dcterms:W3CDTF">2016-01-18T07:46:36Z</dcterms:modified>
</cp:coreProperties>
</file>