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</p:sldIdLst>
  <p:sldSz cx="12192000" cy="6858000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5" d="100"/>
          <a:sy n="115" d="100"/>
        </p:scale>
        <p:origin x="24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0116F-D0F3-4B71-AD90-D87B9FE86D6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18451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27F54-5EFD-40B8-BA73-368225246C18}" type="datetimeFigureOut">
              <a:rPr lang="de-CH" smtClean="0"/>
              <a:t>16.10.2016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115DF-AD97-4BB2-8508-F363BBB3803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0075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115DF-AD97-4BB2-8508-F363BBB38030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50005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FAC4-4AAA-48C8-9A6E-BF5756FD3E55}" type="datetimeFigureOut">
              <a:rPr lang="de-CH" smtClean="0"/>
              <a:t>16.10.2016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E189-F9A2-4075-9F78-CED4DF5FAD5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58851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FAC4-4AAA-48C8-9A6E-BF5756FD3E55}" type="datetimeFigureOut">
              <a:rPr lang="de-CH" smtClean="0"/>
              <a:t>16.10.2016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E189-F9A2-4075-9F78-CED4DF5FAD5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9716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FAC4-4AAA-48C8-9A6E-BF5756FD3E55}" type="datetimeFigureOut">
              <a:rPr lang="de-CH" smtClean="0"/>
              <a:t>16.10.2016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E189-F9A2-4075-9F78-CED4DF5FAD5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8603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FAC4-4AAA-48C8-9A6E-BF5756FD3E55}" type="datetimeFigureOut">
              <a:rPr lang="de-CH" smtClean="0"/>
              <a:t>16.10.2016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E189-F9A2-4075-9F78-CED4DF5FAD5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7052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FAC4-4AAA-48C8-9A6E-BF5756FD3E55}" type="datetimeFigureOut">
              <a:rPr lang="de-CH" smtClean="0"/>
              <a:t>16.10.2016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E189-F9A2-4075-9F78-CED4DF5FAD5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6855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FAC4-4AAA-48C8-9A6E-BF5756FD3E55}" type="datetimeFigureOut">
              <a:rPr lang="de-CH" smtClean="0"/>
              <a:t>16.10.2016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E189-F9A2-4075-9F78-CED4DF5FAD5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880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FAC4-4AAA-48C8-9A6E-BF5756FD3E55}" type="datetimeFigureOut">
              <a:rPr lang="de-CH" smtClean="0"/>
              <a:t>16.10.2016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E189-F9A2-4075-9F78-CED4DF5FAD5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2968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FAC4-4AAA-48C8-9A6E-BF5756FD3E55}" type="datetimeFigureOut">
              <a:rPr lang="de-CH" smtClean="0"/>
              <a:t>16.10.2016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E189-F9A2-4075-9F78-CED4DF5FAD5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30663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FAC4-4AAA-48C8-9A6E-BF5756FD3E55}" type="datetimeFigureOut">
              <a:rPr lang="de-CH" smtClean="0"/>
              <a:t>16.10.2016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E189-F9A2-4075-9F78-CED4DF5FAD5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27338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FAC4-4AAA-48C8-9A6E-BF5756FD3E55}" type="datetimeFigureOut">
              <a:rPr lang="de-CH" smtClean="0"/>
              <a:t>16.10.2016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E189-F9A2-4075-9F78-CED4DF5FAD5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6080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FAC4-4AAA-48C8-9A6E-BF5756FD3E55}" type="datetimeFigureOut">
              <a:rPr lang="de-CH" smtClean="0"/>
              <a:t>16.10.2016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E189-F9A2-4075-9F78-CED4DF5FAD5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32642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6FAC4-4AAA-48C8-9A6E-BF5756FD3E55}" type="datetimeFigureOut">
              <a:rPr lang="de-CH" smtClean="0"/>
              <a:t>16.10.2016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6E189-F9A2-4075-9F78-CED4DF5FAD5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2459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Die negativen Zahlen</a:t>
            </a:r>
          </a:p>
        </p:txBody>
      </p:sp>
    </p:spTree>
    <p:extLst>
      <p:ext uri="{BB962C8B-B14F-4D97-AF65-F5344CB8AC3E}">
        <p14:creationId xmlns:p14="http://schemas.microsoft.com/office/powerpoint/2010/main" val="4088845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4286" y="755780"/>
            <a:ext cx="6940532" cy="1520307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4286" y="3196548"/>
            <a:ext cx="5795865" cy="151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086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960" y="669934"/>
            <a:ext cx="7850836" cy="4721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936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2132" y="478740"/>
            <a:ext cx="7374586" cy="5496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75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348" y="1113452"/>
            <a:ext cx="8825448" cy="260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11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98" y="453116"/>
            <a:ext cx="6553200" cy="1171575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898" y="1835222"/>
            <a:ext cx="6238875" cy="11049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898" y="3461860"/>
            <a:ext cx="6391275" cy="14859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898" y="5014999"/>
            <a:ext cx="66103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807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644" y="631857"/>
            <a:ext cx="6496050" cy="1171575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644" y="2050110"/>
            <a:ext cx="6257925" cy="1171575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643" y="3468363"/>
            <a:ext cx="6257925" cy="1476375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643" y="5345372"/>
            <a:ext cx="613410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873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0166" y="953959"/>
            <a:ext cx="8377238" cy="95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803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367327" y="931493"/>
            <a:ext cx="927945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/>
              <a:t>Obwohl die Chinesen negative Zahlen bereits um 200 v.Chr. kannten, </a:t>
            </a:r>
          </a:p>
          <a:p>
            <a:r>
              <a:rPr lang="de-CH" sz="2000" dirty="0"/>
              <a:t>wurden die Zahlen im engeren mathematischen Sinne erst durch </a:t>
            </a:r>
          </a:p>
          <a:p>
            <a:r>
              <a:rPr lang="de-CH" sz="2000" dirty="0"/>
              <a:t>Leonardo von Pisa (</a:t>
            </a:r>
            <a:r>
              <a:rPr lang="de-CH" sz="2000" dirty="0" err="1"/>
              <a:t>Fibonacci</a:t>
            </a:r>
            <a:r>
              <a:rPr lang="de-CH" sz="2000" dirty="0"/>
              <a:t>, ca. 1170-1240) eingeführt. </a:t>
            </a:r>
          </a:p>
          <a:p>
            <a:r>
              <a:rPr lang="de-CH" sz="2000" dirty="0"/>
              <a:t>Dennoch wurden sie auch nach </a:t>
            </a:r>
            <a:r>
              <a:rPr lang="de-CH" sz="2000" dirty="0" err="1"/>
              <a:t>Fibonacci</a:t>
            </a:r>
            <a:r>
              <a:rPr lang="de-CH" sz="2000" dirty="0"/>
              <a:t> oft als „falsche“ oder „fiktive“ Zahlen abgetan </a:t>
            </a:r>
          </a:p>
          <a:p>
            <a:r>
              <a:rPr lang="de-CH" sz="2000" dirty="0"/>
              <a:t>und erhielten lange Zeit keine nachhaltige Beachtung. </a:t>
            </a:r>
          </a:p>
          <a:p>
            <a:endParaRPr lang="de-CH" sz="2000" dirty="0"/>
          </a:p>
          <a:p>
            <a:r>
              <a:rPr lang="de-CH" sz="2000" dirty="0"/>
              <a:t>So schrieb der Mathematiker </a:t>
            </a:r>
            <a:r>
              <a:rPr lang="de-CH" sz="2000" dirty="0" err="1"/>
              <a:t>D’Alembert</a:t>
            </a:r>
            <a:r>
              <a:rPr lang="de-CH" sz="2000" dirty="0"/>
              <a:t> (1717– 1783) in einer Enzyklopädie:  </a:t>
            </a:r>
          </a:p>
          <a:p>
            <a:r>
              <a:rPr lang="de-CH" sz="2000" dirty="0"/>
              <a:t> „Die negativen Grössen sind das Gegenteil der positiven. (…) </a:t>
            </a:r>
          </a:p>
          <a:p>
            <a:r>
              <a:rPr lang="de-CH" sz="2000" dirty="0"/>
              <a:t>Zu sagen,  dass eine negative Grösse unterhalb von nichts ist, heisst, eine  unvorstellbare Sache vorzubringen.“ 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47133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6864" y="67633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CH" dirty="0"/>
              <a:t>Beispiele aus dem Alltag:</a:t>
            </a:r>
          </a:p>
          <a:p>
            <a:pPr marL="0" indent="0">
              <a:buNone/>
            </a:pPr>
            <a:r>
              <a:rPr lang="de-CH" dirty="0"/>
              <a:t>Jahreszahlen</a:t>
            </a:r>
          </a:p>
          <a:p>
            <a:pPr marL="0" indent="0">
              <a:buNone/>
            </a:pPr>
            <a:r>
              <a:rPr lang="de-CH" dirty="0"/>
              <a:t>Unter Meereshöhe</a:t>
            </a:r>
          </a:p>
          <a:p>
            <a:pPr marL="0" indent="0">
              <a:buNone/>
            </a:pPr>
            <a:r>
              <a:rPr lang="de-CH" dirty="0"/>
              <a:t>Schulden</a:t>
            </a:r>
          </a:p>
          <a:p>
            <a:pPr marL="0" indent="0">
              <a:buNone/>
            </a:pPr>
            <a:r>
              <a:rPr lang="de-CH" dirty="0"/>
              <a:t>Temperaturen</a:t>
            </a:r>
          </a:p>
          <a:p>
            <a:pPr marL="0" indent="0">
              <a:buNone/>
            </a:pPr>
            <a:r>
              <a:rPr lang="de-CH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07240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7987" y="485775"/>
            <a:ext cx="6296025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975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7062" y="746450"/>
            <a:ext cx="6686952" cy="477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45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362" y="961719"/>
            <a:ext cx="6534442" cy="4334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49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1297" y="998375"/>
            <a:ext cx="7098113" cy="185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058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8912" y="1175694"/>
            <a:ext cx="7320157" cy="417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223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755" y="858416"/>
            <a:ext cx="8624509" cy="164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58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Breitbild</PresentationFormat>
  <Paragraphs>17</Paragraphs>
  <Slides>16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</vt:lpstr>
      <vt:lpstr>Die negativen Zahlen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negativen Zahlen</dc:title>
  <dc:creator>Caroline Ryser</dc:creator>
  <cp:lastModifiedBy>Caroline Ryser</cp:lastModifiedBy>
  <cp:revision>18</cp:revision>
  <dcterms:created xsi:type="dcterms:W3CDTF">2016-10-16T06:28:33Z</dcterms:created>
  <dcterms:modified xsi:type="dcterms:W3CDTF">2016-10-16T07:28:28Z</dcterms:modified>
</cp:coreProperties>
</file>