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/>
              <a:t>Repetition und Lücken füllen!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618A3-A50E-4103-9DDB-DB3609BC7590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B59FE-E786-4425-87AB-2979BD186A3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32234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/>
              <a:t>Repetition und Lücken füllen!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B90BD-6D55-496D-BDB6-170CC738EC88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98E82-C676-4409-AFDA-9C9FDBBDA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24606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075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924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234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948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823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156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2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172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07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070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33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B135-0011-4A57-BF91-261C5ED17509}" type="datetimeFigureOut">
              <a:rPr lang="de-CH" smtClean="0"/>
              <a:t>21.02.2017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D8C5-0025-41E0-98E7-BFE3E20117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797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24792" y="654341"/>
            <a:ext cx="76759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/>
              <a:t>Einstiegsauftrag:</a:t>
            </a:r>
          </a:p>
          <a:p>
            <a:endParaRPr lang="de-CH" sz="2800" dirty="0"/>
          </a:p>
          <a:p>
            <a:r>
              <a:rPr lang="de-CH" sz="2800" dirty="0"/>
              <a:t>Erstelle ein Theorieblatt zu:</a:t>
            </a:r>
          </a:p>
          <a:p>
            <a:endParaRPr lang="de-CH" sz="2800" dirty="0"/>
          </a:p>
          <a:p>
            <a:r>
              <a:rPr lang="de-CH" sz="2800" dirty="0"/>
              <a:t>y = mx + b	(Funktionen 1. Grades)</a:t>
            </a:r>
          </a:p>
          <a:p>
            <a:endParaRPr lang="de-CH" sz="2800" dirty="0"/>
          </a:p>
          <a:p>
            <a:pPr algn="ctr"/>
            <a:r>
              <a:rPr lang="de-CH" sz="2800" dirty="0"/>
              <a:t>und zu</a:t>
            </a:r>
          </a:p>
          <a:p>
            <a:endParaRPr lang="de-CH" sz="2800" dirty="0"/>
          </a:p>
          <a:p>
            <a:r>
              <a:rPr lang="de-CH" sz="2800" dirty="0"/>
              <a:t>y = ax</a:t>
            </a:r>
            <a:r>
              <a:rPr lang="de-CH" sz="2800" baseline="30000" dirty="0"/>
              <a:t>2</a:t>
            </a:r>
            <a:r>
              <a:rPr lang="de-CH" sz="2800" dirty="0"/>
              <a:t> + </a:t>
            </a:r>
            <a:r>
              <a:rPr lang="de-CH" sz="2800" dirty="0" err="1"/>
              <a:t>bx</a:t>
            </a:r>
            <a:r>
              <a:rPr lang="de-CH" sz="2800" dirty="0"/>
              <a:t> + c	(Funktionen 2. Grades)</a:t>
            </a:r>
          </a:p>
          <a:p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7480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77" y="21192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5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Berechne die Schnittpunkte der beiden Graphen.</a:t>
            </a:r>
          </a:p>
        </p:txBody>
      </p:sp>
      <p:sp>
        <p:nvSpPr>
          <p:cNvPr id="4" name="Rechteck 3"/>
          <p:cNvSpPr/>
          <p:nvPr/>
        </p:nvSpPr>
        <p:spPr>
          <a:xfrm>
            <a:off x="4276348" y="543079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194395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829811" y="86089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CH" b="1" dirty="0"/>
                  <a:t>Lösung Aufgabe 5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CH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CH" dirty="0"/>
                  <a:t> + 5 = x</a:t>
                </a:r>
                <a:r>
                  <a:rPr lang="de-CH" baseline="30000" dirty="0"/>
                  <a:t>2</a:t>
                </a:r>
                <a:r>
                  <a:rPr lang="de-CH" dirty="0"/>
                  <a:t> – 4x + 5	</a:t>
                </a:r>
              </a:p>
              <a:p>
                <a:pPr>
                  <a:buFontTx/>
                  <a:buChar char="-"/>
                </a:pPr>
                <a:endParaRPr lang="de-CH" dirty="0"/>
              </a:p>
              <a:p>
                <a:pPr marL="0" indent="0">
                  <a:buNone/>
                </a:pPr>
                <a:r>
                  <a:rPr lang="de-CH" dirty="0"/>
                  <a:t>P</a:t>
                </a:r>
                <a:r>
                  <a:rPr lang="de-CH" baseline="-25000" dirty="0"/>
                  <a:t>1</a:t>
                </a:r>
                <a:r>
                  <a:rPr lang="de-CH" dirty="0"/>
                  <a:t>(0 | 5) und P</a:t>
                </a:r>
                <a:r>
                  <a:rPr lang="de-CH" baseline="-25000" dirty="0"/>
                  <a:t>2</a:t>
                </a:r>
                <a:r>
                  <a:rPr lang="de-CH" dirty="0"/>
                  <a:t>(3.5| 3.25)</a:t>
                </a:r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9811" y="860891"/>
                <a:ext cx="10515600" cy="4351338"/>
              </a:xfrm>
              <a:blipFill>
                <a:blip r:embed="rId2"/>
                <a:stretch>
                  <a:fillRect l="-1159" t="-224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573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0420" y="22282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6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Gegeben seien zwei Punkte A( -2| 3) und B( 6| 8).</a:t>
            </a:r>
          </a:p>
          <a:p>
            <a:pPr marL="0" indent="0">
              <a:buNone/>
            </a:pPr>
            <a:r>
              <a:rPr lang="de-CH" dirty="0"/>
              <a:t>Bestimme die Gleichung der Geraden durch diese beiden Punkte.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301515" y="501134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01269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37532" y="102028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CH" b="1" dirty="0"/>
                  <a:t>Lösung Aufgabe 6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r>
                  <a:rPr lang="de-CH" dirty="0"/>
                  <a:t>Steigung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</a:rPr>
                          <m:t>8−3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</a:rPr>
                          <m:t>6−(−2)</m:t>
                        </m:r>
                      </m:den>
                    </m:f>
                  </m:oMath>
                </a14:m>
                <a:r>
                  <a:rPr lang="de-CH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de-CH" dirty="0"/>
                  <a:t> = 0.625		y = 0.625x + b</a:t>
                </a:r>
              </a:p>
              <a:p>
                <a:endParaRPr lang="de-CH" dirty="0"/>
              </a:p>
              <a:p>
                <a:r>
                  <a:rPr lang="de-CH" dirty="0"/>
                  <a:t>mit A: 	3 = -1.25 + b	b = 4.25		y = 0.625x + 4.25</a:t>
                </a:r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7532" y="1020282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087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9811" y="22366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7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Gegeben seien drei Punkte A( -2| 3), B( 6| 8) und C( 2| 10).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Bestimme die Gleichung der Parabel durch diese drei Punkte.</a:t>
            </a:r>
          </a:p>
        </p:txBody>
      </p:sp>
      <p:sp>
        <p:nvSpPr>
          <p:cNvPr id="4" name="Rechteck 3"/>
          <p:cNvSpPr/>
          <p:nvPr/>
        </p:nvSpPr>
        <p:spPr>
          <a:xfrm>
            <a:off x="4175680" y="526301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172545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54311" y="1045449"/>
                <a:ext cx="10515600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de-CH" b="1" dirty="0"/>
                  <a:t>Lösung Aufgabe 7</a:t>
                </a:r>
              </a:p>
              <a:p>
                <a:endParaRPr lang="de-CH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CH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3 = 4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– 2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mr>
                          <m:mr>
                            <m:e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8 = 36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+ 6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mr>
                          <m:mr>
                            <m:e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10 = 4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+ 2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fr-CH"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fr-CH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CH" dirty="0"/>
                  <a:t>	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pPr marL="0" indent="0">
                  <a:buNone/>
                </a:pPr>
                <a:endParaRPr lang="de-CH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CH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CH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5=32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−2=32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fr-CH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CH" dirty="0"/>
              </a:p>
              <a:p>
                <a:endParaRPr lang="de-CH" dirty="0"/>
              </a:p>
              <a:p>
                <a:pPr marL="0" indent="0">
                  <a:buNone/>
                </a:pPr>
                <a:endParaRPr lang="de-CH" dirty="0"/>
              </a:p>
              <a:p>
                <a:pPr marL="0" indent="0">
                  <a:buNone/>
                </a:pPr>
                <a:r>
                  <a:rPr lang="de-CH" dirty="0"/>
                  <a:t>b = 7/4, a = -9/32, c = 61/8</a:t>
                </a:r>
              </a:p>
              <a:p>
                <a:pPr marL="0" indent="0">
                  <a:buNone/>
                </a:pPr>
                <a:r>
                  <a:rPr lang="de-CH" dirty="0"/>
                  <a:t> </a:t>
                </a:r>
              </a:p>
              <a:p>
                <a:pPr marL="0" indent="0">
                  <a:buNone/>
                </a:pPr>
                <a:r>
                  <a:rPr lang="de-CH" dirty="0"/>
                  <a:t> </a:t>
                </a:r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311" y="1045449"/>
                <a:ext cx="10515600" cy="4351338"/>
              </a:xfrm>
              <a:blipFill>
                <a:blip r:embed="rId2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79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976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8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Bestimme die Gleichung der Geraden mit der Steigung 2, die durch den Punkt P( -4| -5) verläuft.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452517" y="643747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382164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8809" y="10035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8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y = 2x + b</a:t>
            </a:r>
          </a:p>
          <a:p>
            <a:pPr marL="0" indent="0">
              <a:buNone/>
            </a:pPr>
            <a:r>
              <a:rPr lang="de-CH" dirty="0"/>
              <a:t>-5 = -8 + b	b = 3</a:t>
            </a:r>
          </a:p>
          <a:p>
            <a:pPr marL="0" indent="0">
              <a:buNone/>
            </a:pPr>
            <a:r>
              <a:rPr lang="de-CH" dirty="0"/>
              <a:t>y = 2x + 3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3568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0145" y="27064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9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Bestimme die Gleichung der Parabel, deren Scheitelpunkt bei S( 4| 15) liegt und die eine Nullstelle bei x = -2 hat.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569963" y="475967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0853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3033" y="10035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9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y = a(x – 4)</a:t>
            </a:r>
            <a:r>
              <a:rPr lang="de-CH" baseline="30000" dirty="0"/>
              <a:t>2</a:t>
            </a:r>
            <a:r>
              <a:rPr lang="de-CH" dirty="0"/>
              <a:t> + 15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0 = a(-2 – 4)</a:t>
            </a:r>
            <a:r>
              <a:rPr lang="de-CH" baseline="30000" dirty="0"/>
              <a:t>2</a:t>
            </a:r>
            <a:r>
              <a:rPr lang="de-CH" dirty="0"/>
              <a:t> + 15</a:t>
            </a:r>
          </a:p>
          <a:p>
            <a:pPr marL="0" indent="0">
              <a:buNone/>
            </a:pPr>
            <a:r>
              <a:rPr lang="de-CH" dirty="0"/>
              <a:t>a = -5/12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y = -5/12(x – 4)</a:t>
            </a:r>
            <a:r>
              <a:rPr lang="de-CH" baseline="30000" dirty="0"/>
              <a:t>2</a:t>
            </a:r>
            <a:r>
              <a:rPr lang="de-CH" dirty="0"/>
              <a:t> + 15 = -5/12x</a:t>
            </a:r>
            <a:r>
              <a:rPr lang="de-CH" baseline="30000" dirty="0"/>
              <a:t>2</a:t>
            </a:r>
            <a:r>
              <a:rPr lang="de-CH" dirty="0"/>
              <a:t> + 10/3x + 25/3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362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Repetition und Lückenfüllen</a:t>
            </a:r>
            <a:br>
              <a:rPr lang="de-CH" dirty="0"/>
            </a:br>
            <a:endParaRPr lang="de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CH" b="1" dirty="0"/>
                  <a:t>Aufgabe 1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pPr marL="0" indent="0">
                  <a:buNone/>
                </a:pPr>
                <a:r>
                  <a:rPr lang="de-CH" dirty="0"/>
                  <a:t>Gegeben sei die Funktionsgleichung f</a:t>
                </a:r>
                <a:r>
                  <a:rPr lang="de-CH" baseline="-25000" dirty="0"/>
                  <a:t>1</a:t>
                </a:r>
                <a:r>
                  <a:rPr lang="de-CH" dirty="0"/>
                  <a:t>(x)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CH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CH" dirty="0"/>
                  <a:t> + 5.</a:t>
                </a:r>
              </a:p>
              <a:p>
                <a:pPr marL="514350" lvl="0" indent="-514350">
                  <a:buFont typeface="+mj-lt"/>
                  <a:buAutoNum type="alphaLcPeriod"/>
                </a:pPr>
                <a:r>
                  <a:rPr lang="de-CH" dirty="0"/>
                  <a:t>Berechne: f</a:t>
                </a:r>
                <a:r>
                  <a:rPr lang="de-CH" baseline="-25000" dirty="0"/>
                  <a:t>1</a:t>
                </a:r>
                <a:r>
                  <a:rPr lang="de-CH" dirty="0"/>
                  <a:t>(1) = ?</a:t>
                </a:r>
              </a:p>
              <a:p>
                <a:pPr marL="514350" lvl="0" indent="-514350">
                  <a:buFont typeface="+mj-lt"/>
                  <a:buAutoNum type="alphaLcPeriod"/>
                </a:pPr>
                <a:r>
                  <a:rPr lang="de-CH" dirty="0"/>
                  <a:t>Berechne x so, dass f</a:t>
                </a:r>
                <a:r>
                  <a:rPr lang="de-CH" baseline="-25000" dirty="0"/>
                  <a:t>1</a:t>
                </a:r>
                <a:r>
                  <a:rPr lang="de-CH" dirty="0"/>
                  <a:t>(x) = 8 ist.</a:t>
                </a:r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874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1756" y="225346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10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Eine Parabel der Form y = x</a:t>
            </a:r>
            <a:r>
              <a:rPr lang="de-CH" baseline="30000" dirty="0"/>
              <a:t>2</a:t>
            </a:r>
            <a:r>
              <a:rPr lang="de-CH" dirty="0"/>
              <a:t> + </a:t>
            </a:r>
            <a:r>
              <a:rPr lang="de-CH" dirty="0" err="1"/>
              <a:t>bx</a:t>
            </a:r>
            <a:r>
              <a:rPr lang="de-CH" dirty="0"/>
              <a:t> + c und eine Gerade schneiden sich in den zwei Punkten P( 5| 2) und Q( -4| 4).</a:t>
            </a:r>
          </a:p>
          <a:p>
            <a:pPr marL="0" indent="0">
              <a:buNone/>
            </a:pPr>
            <a:r>
              <a:rPr lang="de-CH" dirty="0"/>
              <a:t>Bestimme die beiden Funktionsgleichungen.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603519" y="710859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261640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CH" b="1" dirty="0"/>
                  <a:t>Lösung Aufgabe 10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r>
                  <a:rPr lang="de-CH" dirty="0"/>
                  <a:t>Parabel: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CH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2=25+5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4=16−4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CH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CH" dirty="0"/>
                  <a:t>	y = x</a:t>
                </a:r>
                <a:r>
                  <a:rPr lang="de-CH" baseline="30000" dirty="0"/>
                  <a:t>2</a:t>
                </a:r>
                <a:r>
                  <a:rPr lang="de-CH" dirty="0"/>
                  <a:t> – 11/9x – 152/9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r>
                  <a:rPr lang="fr-CH" dirty="0" err="1"/>
                  <a:t>Gerade</a:t>
                </a:r>
                <a:r>
                  <a:rPr lang="fr-CH" dirty="0"/>
                  <a:t> 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CH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2=5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4= −4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CH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CH" dirty="0"/>
                  <a:t>	y = -2/9x + 28/9</a:t>
                </a:r>
                <a:endParaRPr lang="de-CH" dirty="0"/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697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2090" y="21108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11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Gegeben sei die Funktionsgleichung f(x) = 2x</a:t>
            </a:r>
            <a:r>
              <a:rPr lang="de-CH" baseline="30000" dirty="0"/>
              <a:t>2</a:t>
            </a:r>
            <a:r>
              <a:rPr lang="de-CH" dirty="0"/>
              <a:t> – 12x + 23.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Spiegle den Graphen der Funktion an der x-Achse. Bestimme die neue Funktionsgleichung.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Spiegle den Graphen der Funktion an der y-Achse. Bestimme die neue Funktionsgleichung.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410572" y="794749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619885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6255" y="9951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11</a:t>
            </a:r>
          </a:p>
          <a:p>
            <a:pPr marL="0" indent="0">
              <a:buNone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y = -2(x – </a:t>
            </a:r>
            <a:r>
              <a:rPr lang="de-CH"/>
              <a:t>3)</a:t>
            </a:r>
            <a:r>
              <a:rPr lang="de-CH" baseline="30000"/>
              <a:t>2</a:t>
            </a:r>
            <a:r>
              <a:rPr lang="de-CH"/>
              <a:t> - </a:t>
            </a:r>
            <a:r>
              <a:rPr lang="de-CH" dirty="0"/>
              <a:t>5</a:t>
            </a:r>
          </a:p>
          <a:p>
            <a:pPr marL="514350" indent="-514350">
              <a:buFont typeface="+mj-lt"/>
              <a:buAutoNum type="alphaLcPeriod"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y = 2(x + 3)</a:t>
            </a:r>
            <a:r>
              <a:rPr lang="de-CH" baseline="30000" dirty="0"/>
              <a:t>2</a:t>
            </a:r>
            <a:r>
              <a:rPr lang="de-CH" dirty="0"/>
              <a:t> + 5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84027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8868" y="19598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12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Die Flugkurve eines Speers kann mithilfe der Funktion h mit </a:t>
            </a:r>
          </a:p>
          <a:p>
            <a:pPr marL="0" indent="0">
              <a:buNone/>
            </a:pPr>
            <a:r>
              <a:rPr lang="de-CH" dirty="0"/>
              <a:t>h(x) = -0.02x</a:t>
            </a:r>
            <a:r>
              <a:rPr lang="de-CH" baseline="30000" dirty="0"/>
              <a:t>2</a:t>
            </a:r>
            <a:r>
              <a:rPr lang="de-CH" dirty="0"/>
              <a:t> + 0.8x +1.8 beschrieben werden (x und h(x) in m).</a:t>
            </a:r>
          </a:p>
          <a:p>
            <a:pPr marL="0" indent="0">
              <a:buNone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Was bedeutet h(0) im Anwendungskontext?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Wie weit fliegt der Speer?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Wie hoch ist der Speer am höchsten Punkt seiner Flugbahn?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519629" y="534690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3044615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6255" y="911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12</a:t>
            </a:r>
          </a:p>
          <a:p>
            <a:pPr marL="0" indent="0">
              <a:buNone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Abwurfhöhe: 1.8 m</a:t>
            </a:r>
          </a:p>
          <a:p>
            <a:pPr marL="514350" indent="-514350">
              <a:buFont typeface="+mj-lt"/>
              <a:buAutoNum type="alphaLcPeriod"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Nullstelle: x = 42.14 m</a:t>
            </a:r>
          </a:p>
          <a:p>
            <a:pPr marL="514350" indent="-514350">
              <a:buFont typeface="+mj-lt"/>
              <a:buAutoNum type="alphaLcPeriod"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Scheitelpunkt: y = 9.8 m bei x = 20 m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529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2090" y="23792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13 - Knacknuss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DE" dirty="0"/>
              <a:t>Die Kurve eines durchhängenden Seiles wird in sehr guter Näherung durch eine quadratische Funktion beschrieben. Ein Seil ist in den Punkten P( 0| 8) und Q( 8| 8) aufgehängt. Der tiefste Punkt des Seils liegt 3 Meter über dem Boden. Durch welche Gleichung wird die Seilkurve beschrieben? 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502851" y="643747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4255571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6864" y="8608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13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y = 5/16(x – 4)</a:t>
            </a:r>
            <a:r>
              <a:rPr lang="de-CH" baseline="30000" dirty="0"/>
              <a:t>2</a:t>
            </a:r>
            <a:r>
              <a:rPr lang="de-CH" dirty="0"/>
              <a:t> + 3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777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Lösung Aufgabe 1</a:t>
            </a:r>
          </a:p>
          <a:p>
            <a:pPr marL="0" indent="0">
              <a:buNone/>
            </a:pPr>
            <a:endParaRPr lang="de-CH" dirty="0"/>
          </a:p>
          <a:p>
            <a:pPr marL="514350" lvl="0" indent="-514350">
              <a:buFont typeface="+mj-lt"/>
              <a:buAutoNum type="alphaLcPeriod"/>
            </a:pPr>
            <a:r>
              <a:rPr lang="de-CH" dirty="0"/>
              <a:t>f</a:t>
            </a:r>
            <a:r>
              <a:rPr lang="de-CH" baseline="-25000" dirty="0"/>
              <a:t>1</a:t>
            </a:r>
            <a:r>
              <a:rPr lang="de-CH" dirty="0"/>
              <a:t>(1) = -0.5 + 5 = 4.5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CH" dirty="0"/>
              <a:t>8 = -0.5x + 5	x = -6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251181" y="450801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139969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Aufgabe 2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Gegeben sei die Funktionsgleichung f</a:t>
            </a:r>
            <a:r>
              <a:rPr lang="de-CH" baseline="-25000" dirty="0"/>
              <a:t>2</a:t>
            </a:r>
            <a:r>
              <a:rPr lang="de-CH" dirty="0"/>
              <a:t>(x) = x</a:t>
            </a:r>
            <a:r>
              <a:rPr lang="de-CH" baseline="30000" dirty="0"/>
              <a:t>2</a:t>
            </a:r>
            <a:r>
              <a:rPr lang="de-CH" dirty="0"/>
              <a:t> – 4x + 5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Berechne: f</a:t>
            </a:r>
            <a:r>
              <a:rPr lang="de-CH" baseline="-25000" dirty="0"/>
              <a:t>2</a:t>
            </a:r>
            <a:r>
              <a:rPr lang="de-CH" dirty="0"/>
              <a:t>(-3) = ?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Berechne x so, dass f</a:t>
            </a:r>
            <a:r>
              <a:rPr lang="de-CH" baseline="-25000" dirty="0"/>
              <a:t>2</a:t>
            </a:r>
            <a:r>
              <a:rPr lang="de-CH" dirty="0"/>
              <a:t>(x) = 1 ist.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100180" y="517912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245474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587" y="12971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2</a:t>
            </a:r>
          </a:p>
          <a:p>
            <a:endParaRPr lang="de-CH" dirty="0"/>
          </a:p>
          <a:p>
            <a:pPr marL="971550" lvl="1" indent="-514350">
              <a:buFont typeface="+mj-lt"/>
              <a:buAutoNum type="alphaLcPeriod"/>
            </a:pPr>
            <a:r>
              <a:rPr lang="de-CH" dirty="0"/>
              <a:t>f</a:t>
            </a:r>
            <a:r>
              <a:rPr lang="de-CH" baseline="-25000" dirty="0"/>
              <a:t>2</a:t>
            </a:r>
            <a:r>
              <a:rPr lang="de-CH" dirty="0"/>
              <a:t>(-3) = 9 + 12 + 5 = 26</a:t>
            </a:r>
          </a:p>
          <a:p>
            <a:pPr marL="0" indent="0">
              <a:buNone/>
            </a:pPr>
            <a:r>
              <a:rPr lang="de-CH" dirty="0"/>
              <a:t>	1 = x</a:t>
            </a:r>
            <a:r>
              <a:rPr lang="de-CH" baseline="30000" dirty="0"/>
              <a:t>2</a:t>
            </a:r>
            <a:r>
              <a:rPr lang="de-CH" dirty="0"/>
              <a:t> – 4x + 5</a:t>
            </a:r>
          </a:p>
          <a:p>
            <a:pPr marL="0" indent="0">
              <a:buNone/>
            </a:pPr>
            <a:endParaRPr lang="de-CH" dirty="0"/>
          </a:p>
          <a:p>
            <a:pPr marL="971550" lvl="1" indent="-514350">
              <a:buFont typeface="+mj-lt"/>
              <a:buAutoNum type="alphaLcPeriod" startAt="2"/>
            </a:pPr>
            <a:r>
              <a:rPr lang="de-CH" dirty="0"/>
              <a:t>x</a:t>
            </a:r>
            <a:r>
              <a:rPr lang="de-CH" baseline="30000" dirty="0"/>
              <a:t>2</a:t>
            </a:r>
            <a:r>
              <a:rPr lang="de-CH" dirty="0"/>
              <a:t> – 4x + 4 = 0	</a:t>
            </a:r>
          </a:p>
          <a:p>
            <a:pPr marL="0" indent="0">
              <a:buNone/>
            </a:pPr>
            <a:r>
              <a:rPr lang="de-CH" dirty="0"/>
              <a:t>	(x – 2)</a:t>
            </a:r>
            <a:r>
              <a:rPr lang="de-CH" baseline="30000" dirty="0"/>
              <a:t>2</a:t>
            </a:r>
            <a:r>
              <a:rPr lang="de-CH" dirty="0"/>
              <a:t> = 0	x = 2	(oder Lösungsformel)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7479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804645" y="165784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CH" b="1" dirty="0"/>
                  <a:t>Aufgabe 3</a:t>
                </a:r>
              </a:p>
              <a:p>
                <a:endParaRPr lang="de-CH" dirty="0"/>
              </a:p>
              <a:p>
                <a:pPr marL="0" indent="0">
                  <a:buNone/>
                </a:pPr>
                <a:r>
                  <a:rPr lang="de-CH" dirty="0"/>
                  <a:t>Gegeben sei die Funktionsgleichung f</a:t>
                </a:r>
                <a:r>
                  <a:rPr lang="de-CH" baseline="-25000" dirty="0"/>
                  <a:t>1</a:t>
                </a:r>
                <a:r>
                  <a:rPr lang="de-CH" dirty="0"/>
                  <a:t>(x)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CH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CH" dirty="0"/>
                  <a:t> + 5</a:t>
                </a:r>
              </a:p>
              <a:p>
                <a:pPr marL="0" indent="0">
                  <a:buNone/>
                </a:pPr>
                <a:endParaRPr lang="de-CH" dirty="0"/>
              </a:p>
              <a:p>
                <a:pPr marL="514350" indent="-514350">
                  <a:buFont typeface="+mj-lt"/>
                  <a:buAutoNum type="alphaLcPeriod"/>
                </a:pPr>
                <a:r>
                  <a:rPr lang="de-CH" dirty="0"/>
                  <a:t>Berechne die Nullstellen und den y-Achsenabschnitt.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de-CH" dirty="0"/>
                  <a:t>Stelle sie grafisch dar.</a:t>
                </a:r>
              </a:p>
              <a:p>
                <a:pPr marL="0" indent="0">
                  <a:buNone/>
                </a:pPr>
                <a:endParaRPr lang="de-CH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4645" y="1657845"/>
                <a:ext cx="10515600" cy="4351338"/>
              </a:xfrm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/>
          <p:cNvSpPr/>
          <p:nvPr/>
        </p:nvSpPr>
        <p:spPr>
          <a:xfrm>
            <a:off x="4368628" y="434023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49756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Lösung Aufgabe 3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Nullstelle: N( 10| 0)</a:t>
            </a:r>
          </a:p>
          <a:p>
            <a:r>
              <a:rPr lang="de-CH" dirty="0"/>
              <a:t>y-Achsenabschnitt: y = 5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00869" y="2598568"/>
            <a:ext cx="5972810" cy="307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2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3033" y="1649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Aufgabe 4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Gegeben sei die Funktionsgleichung f</a:t>
            </a:r>
            <a:r>
              <a:rPr lang="de-CH" baseline="-25000" dirty="0"/>
              <a:t>2</a:t>
            </a:r>
            <a:r>
              <a:rPr lang="de-CH" dirty="0"/>
              <a:t>(x) = x</a:t>
            </a:r>
            <a:r>
              <a:rPr lang="de-CH" baseline="30000" dirty="0"/>
              <a:t>2</a:t>
            </a:r>
            <a:r>
              <a:rPr lang="de-CH" dirty="0"/>
              <a:t> – 4x + 5.</a:t>
            </a:r>
          </a:p>
          <a:p>
            <a:pPr marL="0" indent="0">
              <a:buNone/>
            </a:pPr>
            <a:endParaRPr lang="de-CH" dirty="0"/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Berechne die Nullstellen, den y-Achsenabschnitt und den Scheitelpunkt.</a:t>
            </a:r>
          </a:p>
          <a:p>
            <a:pPr marL="514350" indent="-514350">
              <a:buFont typeface="+mj-lt"/>
              <a:buAutoNum type="alphaLcPeriod"/>
            </a:pPr>
            <a:r>
              <a:rPr lang="de-CH" dirty="0"/>
              <a:t>Stelle sie grafisch dar.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586741" y="543079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Repetition und Lückenfüllen</a:t>
            </a:r>
          </a:p>
        </p:txBody>
      </p:sp>
    </p:spTree>
    <p:extLst>
      <p:ext uri="{BB962C8B-B14F-4D97-AF65-F5344CB8AC3E}">
        <p14:creationId xmlns:p14="http://schemas.microsoft.com/office/powerpoint/2010/main" val="98746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6233" y="9205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Lösung Aufgabe 4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Nullstellen: keine</a:t>
            </a:r>
          </a:p>
          <a:p>
            <a:r>
              <a:rPr lang="de-CH" dirty="0"/>
              <a:t>y-Achsenabschnitt: y = 5</a:t>
            </a:r>
          </a:p>
          <a:p>
            <a:r>
              <a:rPr lang="de-CH" dirty="0"/>
              <a:t>Scheitelpunkt: S( 2| 1)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511618" y="2192779"/>
            <a:ext cx="5972810" cy="307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7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Breitbild</PresentationFormat>
  <Paragraphs>157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</vt:lpstr>
      <vt:lpstr>PowerPoint-Präsentation</vt:lpstr>
      <vt:lpstr>Repetition und Lückenfüllen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Ryser</dc:creator>
  <cp:lastModifiedBy>Caroline Ryser</cp:lastModifiedBy>
  <cp:revision>45</cp:revision>
  <dcterms:created xsi:type="dcterms:W3CDTF">2017-02-14T10:48:53Z</dcterms:created>
  <dcterms:modified xsi:type="dcterms:W3CDTF">2017-02-21T07:13:43Z</dcterms:modified>
</cp:coreProperties>
</file>