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6" r:id="rId8"/>
    <p:sldId id="263" r:id="rId9"/>
    <p:sldId id="265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Ryser" initials="CR" lastIdx="1" clrIdx="0">
    <p:extLst>
      <p:ext uri="{19B8F6BF-5375-455C-9EA6-DF929625EA0E}">
        <p15:presenceInfo xmlns:p15="http://schemas.microsoft.com/office/powerpoint/2012/main" userId="d50670ba630bd9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9T17:56:21.45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73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5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1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7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1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8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0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3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6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48" r:id="rId6"/>
    <p:sldLayoutId id="2147483744" r:id="rId7"/>
    <p:sldLayoutId id="2147483745" r:id="rId8"/>
    <p:sldLayoutId id="2147483746" r:id="rId9"/>
    <p:sldLayoutId id="2147483747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46A748-383C-4DCF-9E5E-EAB2DE974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de-CH" sz="4100"/>
              <a:t>Wie wird eigentlich nach einer Probe meine Note berechnet?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Bildergebnis für klassenarbeit schreiben">
            <a:extLst>
              <a:ext uri="{FF2B5EF4-FFF2-40B4-BE49-F238E27FC236}">
                <a16:creationId xmlns:a16="http://schemas.microsoft.com/office/drawing/2014/main" id="{5A5D7C5B-2D6B-4AD8-BF5C-9A2064690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68" y="1507097"/>
            <a:ext cx="40005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337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982FFA6-7AB3-4C57-9879-2A67E48E2538}"/>
              </a:ext>
            </a:extLst>
          </p:cNvPr>
          <p:cNvSpPr txBox="1"/>
          <p:nvPr/>
        </p:nvSpPr>
        <p:spPr>
          <a:xfrm>
            <a:off x="958204" y="1122467"/>
            <a:ext cx="94106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b="1" dirty="0"/>
              <a:t>Kontrollaufgabe:</a:t>
            </a:r>
          </a:p>
          <a:p>
            <a:endParaRPr lang="de-CH" sz="2000" dirty="0"/>
          </a:p>
          <a:p>
            <a:r>
              <a:rPr lang="de-CH" sz="2000" dirty="0"/>
              <a:t>Die maximale Punktzahl einer Probe berechnet sich aus deinem Geburtsdatum:</a:t>
            </a:r>
          </a:p>
          <a:p>
            <a:r>
              <a:rPr lang="de-CH" sz="2000" dirty="0"/>
              <a:t>Addiere den Tag und den Monat.</a:t>
            </a:r>
          </a:p>
          <a:p>
            <a:endParaRPr lang="de-CH" sz="2000" dirty="0"/>
          </a:p>
          <a:p>
            <a:r>
              <a:rPr lang="de-CH" sz="2000" dirty="0"/>
              <a:t>Wie viele Punkte ergeben die Note 4.5?</a:t>
            </a:r>
          </a:p>
        </p:txBody>
      </p:sp>
    </p:spTree>
    <p:extLst>
      <p:ext uri="{BB962C8B-B14F-4D97-AF65-F5344CB8AC3E}">
        <p14:creationId xmlns:p14="http://schemas.microsoft.com/office/powerpoint/2010/main" val="323340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F0EB156-879F-410B-A2E8-4F2A9CA9407F}"/>
              </a:ext>
            </a:extLst>
          </p:cNvPr>
          <p:cNvSpPr txBox="1"/>
          <p:nvPr/>
        </p:nvSpPr>
        <p:spPr>
          <a:xfrm>
            <a:off x="1806898" y="963679"/>
            <a:ext cx="7895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Beispiel:</a:t>
            </a:r>
          </a:p>
          <a:p>
            <a:endParaRPr lang="de-CH" sz="2000" dirty="0"/>
          </a:p>
          <a:p>
            <a:r>
              <a:rPr lang="de-CH" sz="2000" dirty="0"/>
              <a:t>Es gibt insgesamt 25 Punkte in der ganzen Probe.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99FE95-175F-47BF-B163-68B58C4E08AC}"/>
              </a:ext>
            </a:extLst>
          </p:cNvPr>
          <p:cNvSpPr txBox="1"/>
          <p:nvPr/>
        </p:nvSpPr>
        <p:spPr>
          <a:xfrm>
            <a:off x="1965686" y="3203138"/>
            <a:ext cx="56013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  <a:p>
            <a:r>
              <a:rPr lang="de-CH" sz="2000" dirty="0"/>
              <a:t>0 Punkte:          	Note 1</a:t>
            </a:r>
          </a:p>
          <a:p>
            <a:endParaRPr lang="de-CH" sz="2000" dirty="0"/>
          </a:p>
          <a:p>
            <a:r>
              <a:rPr lang="de-CH" sz="2000" dirty="0"/>
              <a:t>25 Punkte:	Note 6</a:t>
            </a: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BF50BEB2-7FAE-41F8-92E6-4828322C099E}"/>
              </a:ext>
            </a:extLst>
          </p:cNvPr>
          <p:cNvSpPr/>
          <p:nvPr/>
        </p:nvSpPr>
        <p:spPr>
          <a:xfrm>
            <a:off x="1571453" y="2130552"/>
            <a:ext cx="2507755" cy="107258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Klar ist, dass</a:t>
            </a:r>
          </a:p>
        </p:txBody>
      </p:sp>
    </p:spTree>
    <p:extLst>
      <p:ext uri="{BB962C8B-B14F-4D97-AF65-F5344CB8AC3E}">
        <p14:creationId xmlns:p14="http://schemas.microsoft.com/office/powerpoint/2010/main" val="414166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84BEDE5-6721-419B-A4FF-0A80CC153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5214" y="2551748"/>
            <a:ext cx="12192000" cy="3287630"/>
          </a:xfrm>
          <a:prstGeom prst="rect">
            <a:avLst/>
          </a:prstGeom>
        </p:spPr>
      </p:pic>
      <p:sp>
        <p:nvSpPr>
          <p:cNvPr id="5" name="Sprechblase: oval 4">
            <a:extLst>
              <a:ext uri="{FF2B5EF4-FFF2-40B4-BE49-F238E27FC236}">
                <a16:creationId xmlns:a16="http://schemas.microsoft.com/office/drawing/2014/main" id="{DD10F4CE-B115-494D-8F77-10DE0D99465E}"/>
              </a:ext>
            </a:extLst>
          </p:cNvPr>
          <p:cNvSpPr/>
          <p:nvPr/>
        </p:nvSpPr>
        <p:spPr>
          <a:xfrm>
            <a:off x="782989" y="503740"/>
            <a:ext cx="3559041" cy="199853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Erstellen wir eine Wertetabelle für folgende Punktzahlen:</a:t>
            </a:r>
          </a:p>
        </p:txBody>
      </p:sp>
    </p:spTree>
    <p:extLst>
      <p:ext uri="{BB962C8B-B14F-4D97-AF65-F5344CB8AC3E}">
        <p14:creationId xmlns:p14="http://schemas.microsoft.com/office/powerpoint/2010/main" val="152433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3D9E72F-B37E-4596-8A88-412B8E44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7299"/>
            <a:ext cx="12192000" cy="4423401"/>
          </a:xfrm>
          <a:prstGeom prst="rect">
            <a:avLst/>
          </a:prstGeom>
        </p:spPr>
      </p:pic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1F953B2E-033E-4F3F-A8C4-ED2924344B25}"/>
              </a:ext>
            </a:extLst>
          </p:cNvPr>
          <p:cNvSpPr/>
          <p:nvPr/>
        </p:nvSpPr>
        <p:spPr>
          <a:xfrm>
            <a:off x="914400" y="4029931"/>
            <a:ext cx="2644642" cy="197663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Die Noten liegen zwischen 1 und 6 und sollten gerecht verteilt werden</a:t>
            </a:r>
          </a:p>
        </p:txBody>
      </p:sp>
    </p:spTree>
    <p:extLst>
      <p:ext uri="{BB962C8B-B14F-4D97-AF65-F5344CB8AC3E}">
        <p14:creationId xmlns:p14="http://schemas.microsoft.com/office/powerpoint/2010/main" val="160455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3D1C92E-9F7F-4A0E-BC82-3C9D1C803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7247"/>
            <a:ext cx="12192000" cy="5543506"/>
          </a:xfrm>
          <a:prstGeom prst="rect">
            <a:avLst/>
          </a:prstGeom>
        </p:spPr>
      </p:pic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004893FE-6CD1-41B1-9050-1529F28148D2}"/>
              </a:ext>
            </a:extLst>
          </p:cNvPr>
          <p:cNvSpPr/>
          <p:nvPr/>
        </p:nvSpPr>
        <p:spPr>
          <a:xfrm>
            <a:off x="366855" y="1839751"/>
            <a:ext cx="1544077" cy="111699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Das heisst:</a:t>
            </a:r>
          </a:p>
        </p:txBody>
      </p:sp>
    </p:spTree>
    <p:extLst>
      <p:ext uri="{BB962C8B-B14F-4D97-AF65-F5344CB8AC3E}">
        <p14:creationId xmlns:p14="http://schemas.microsoft.com/office/powerpoint/2010/main" val="318246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077F472-6D95-4DE3-B7D5-4B82CC619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5510"/>
            <a:ext cx="12192000" cy="3246979"/>
          </a:xfrm>
          <a:prstGeom prst="rect">
            <a:avLst/>
          </a:prstGeom>
        </p:spPr>
      </p:pic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E3A01021-FA6A-44E0-8849-BE385B0F86BF}"/>
              </a:ext>
            </a:extLst>
          </p:cNvPr>
          <p:cNvSpPr/>
          <p:nvPr/>
        </p:nvSpPr>
        <p:spPr>
          <a:xfrm>
            <a:off x="394232" y="416134"/>
            <a:ext cx="2617265" cy="157692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So ergibt jeder Punkt den gleichen Anteil an der Note</a:t>
            </a:r>
          </a:p>
        </p:txBody>
      </p:sp>
    </p:spTree>
    <p:extLst>
      <p:ext uri="{BB962C8B-B14F-4D97-AF65-F5344CB8AC3E}">
        <p14:creationId xmlns:p14="http://schemas.microsoft.com/office/powerpoint/2010/main" val="195323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3">
            <a:extLst>
              <a:ext uri="{FF2B5EF4-FFF2-40B4-BE49-F238E27FC236}">
                <a16:creationId xmlns:a16="http://schemas.microsoft.com/office/drawing/2014/main" id="{23F1DDFD-C265-428F-ABAB-1E8825DAD4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10" t="55497" r="6132" b="6411"/>
          <a:stretch/>
        </p:blipFill>
        <p:spPr>
          <a:xfrm>
            <a:off x="958203" y="1078662"/>
            <a:ext cx="11083608" cy="4232523"/>
          </a:xfrm>
          <a:prstGeom prst="rect">
            <a:avLst/>
          </a:prstGeom>
        </p:spPr>
      </p:pic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28B97C96-3C7F-4F1A-8901-C0112E5C67EF}"/>
              </a:ext>
            </a:extLst>
          </p:cNvPr>
          <p:cNvSpPr/>
          <p:nvPr/>
        </p:nvSpPr>
        <p:spPr>
          <a:xfrm>
            <a:off x="1861653" y="739186"/>
            <a:ext cx="3301696" cy="199306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Nun ist klar, dass die Notenverteilung linear ist. Sonst wäre sie nicht gerecht.</a:t>
            </a:r>
          </a:p>
        </p:txBody>
      </p:sp>
    </p:spTree>
    <p:extLst>
      <p:ext uri="{BB962C8B-B14F-4D97-AF65-F5344CB8AC3E}">
        <p14:creationId xmlns:p14="http://schemas.microsoft.com/office/powerpoint/2010/main" val="313867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3">
            <a:extLst>
              <a:ext uri="{FF2B5EF4-FFF2-40B4-BE49-F238E27FC236}">
                <a16:creationId xmlns:a16="http://schemas.microsoft.com/office/drawing/2014/main" id="{1D02C0F2-8F4D-4AA1-B16C-29D85170EF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10" t="55497" r="6132" b="6411"/>
          <a:stretch/>
        </p:blipFill>
        <p:spPr>
          <a:xfrm>
            <a:off x="399708" y="514954"/>
            <a:ext cx="11083608" cy="4232523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011426A-30D5-469E-9BFE-2772B8F748AB}"/>
              </a:ext>
            </a:extLst>
          </p:cNvPr>
          <p:cNvSpPr txBox="1"/>
          <p:nvPr/>
        </p:nvSpPr>
        <p:spPr>
          <a:xfrm>
            <a:off x="1483846" y="4933380"/>
            <a:ext cx="496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y = mx + b</a:t>
            </a:r>
          </a:p>
          <a:p>
            <a:endParaRPr lang="de-CH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6F44DD0-DFD7-4AD4-B79F-3E92BD52F20E}"/>
                  </a:ext>
                </a:extLst>
              </p:cNvPr>
              <p:cNvSpPr/>
              <p:nvPr/>
            </p:nvSpPr>
            <p:spPr>
              <a:xfrm>
                <a:off x="1483846" y="6103121"/>
                <a:ext cx="688009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CH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CH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CH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CH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de-CH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6F44DD0-DFD7-4AD4-B79F-3E92BD52F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846" y="6103121"/>
                <a:ext cx="688009" cy="512704"/>
              </a:xfrm>
              <a:prstGeom prst="rect">
                <a:avLst/>
              </a:prstGeom>
              <a:blipFill>
                <a:blip r:embed="rId3"/>
                <a:stretch>
                  <a:fillRect l="-7080" b="-7143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31121E6E-E905-417D-8560-32B76C487551}"/>
              </a:ext>
            </a:extLst>
          </p:cNvPr>
          <p:cNvSpPr/>
          <p:nvPr/>
        </p:nvSpPr>
        <p:spPr>
          <a:xfrm>
            <a:off x="1432743" y="52565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CH" dirty="0"/>
          </a:p>
          <a:p>
            <a:r>
              <a:rPr lang="de-CH" dirty="0"/>
              <a:t>b=1     (y-Achsenabschnitt)</a:t>
            </a: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49FA6AD9-2F4A-4E5C-9C21-EF1B3098364E}"/>
              </a:ext>
            </a:extLst>
          </p:cNvPr>
          <p:cNvSpPr/>
          <p:nvPr/>
        </p:nvSpPr>
        <p:spPr>
          <a:xfrm>
            <a:off x="4621279" y="3498812"/>
            <a:ext cx="6137977" cy="26446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Wir kennen die Funktionsgleichung</a:t>
            </a:r>
          </a:p>
          <a:p>
            <a:pPr algn="ctr"/>
            <a:r>
              <a:rPr lang="de-CH" dirty="0"/>
              <a:t>Der y-Achsenabschnitt ist 1 und aus der Grafik ist ersichtlich, dass die Steigung 1/5 ist.</a:t>
            </a:r>
          </a:p>
        </p:txBody>
      </p:sp>
    </p:spTree>
    <p:extLst>
      <p:ext uri="{BB962C8B-B14F-4D97-AF65-F5344CB8AC3E}">
        <p14:creationId xmlns:p14="http://schemas.microsoft.com/office/powerpoint/2010/main" val="395889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1467B3A-BBB1-4A4A-B2CC-9DC7F2587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15" y="61284"/>
            <a:ext cx="9305925" cy="6067425"/>
          </a:xfrm>
          <a:prstGeom prst="rect">
            <a:avLst/>
          </a:prstGeom>
        </p:spPr>
      </p:pic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10C4C28C-6D7E-493A-B0AA-0C1A5361B679}"/>
              </a:ext>
            </a:extLst>
          </p:cNvPr>
          <p:cNvSpPr/>
          <p:nvPr/>
        </p:nvSpPr>
        <p:spPr>
          <a:xfrm>
            <a:off x="8311732" y="350430"/>
            <a:ext cx="3192185" cy="292936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Mit dieser Formel können wir nun immer die Noten in einer Probe berechnen</a:t>
            </a:r>
          </a:p>
        </p:txBody>
      </p:sp>
    </p:spTree>
    <p:extLst>
      <p:ext uri="{BB962C8B-B14F-4D97-AF65-F5344CB8AC3E}">
        <p14:creationId xmlns:p14="http://schemas.microsoft.com/office/powerpoint/2010/main" val="348940009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412624"/>
      </a:dk2>
      <a:lt2>
        <a:srgbClr val="E8E8E2"/>
      </a:lt2>
      <a:accent1>
        <a:srgbClr val="514AC6"/>
      </a:accent1>
      <a:accent2>
        <a:srgbClr val="763CB6"/>
      </a:accent2>
      <a:accent3>
        <a:srgbClr val="B84AC6"/>
      </a:accent3>
      <a:accent4>
        <a:srgbClr val="B4388E"/>
      </a:accent4>
      <a:accent5>
        <a:srgbClr val="C64A6C"/>
      </a:accent5>
      <a:accent6>
        <a:srgbClr val="B44938"/>
      </a:accent6>
      <a:hlink>
        <a:srgbClr val="84892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Breitbild</PresentationFormat>
  <Paragraphs>27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Calibri</vt:lpstr>
      <vt:lpstr>Cambria Math</vt:lpstr>
      <vt:lpstr>AccentBoxVTI</vt:lpstr>
      <vt:lpstr>Wie wird eigentlich nach einer Probe meine Note berechnet?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wird eigentlich nach einer Probe meine Note berechnet?</dc:title>
  <dc:creator>Caroline Ryser</dc:creator>
  <cp:lastModifiedBy>Caroline Ryser</cp:lastModifiedBy>
  <cp:revision>26</cp:revision>
  <dcterms:created xsi:type="dcterms:W3CDTF">2020-03-18T10:49:07Z</dcterms:created>
  <dcterms:modified xsi:type="dcterms:W3CDTF">2020-03-20T06:49:20Z</dcterms:modified>
</cp:coreProperties>
</file>